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9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0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ohdan Kopčák" initials="" lastIdx="1" clrIdx="0"/>
  <p:cmAuthor id="1" name="Marie Kalouskova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C9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cs-CZ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cs-CZ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tflaps.co.uk/wp-content/uploads/2015/10/russian-grand-prix-duct-tape.jp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cs-CZ"/>
              <a:t>#Apollo 13 poničené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s-CZ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cs-CZ"/>
              <a:t>#Apollo 13 - The Mailbox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s-CZ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914400" lvl="0" indent="-29845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cs-CZ" sz="1100"/>
              <a:t># líbající se pár přilepen gafou</a:t>
            </a:r>
          </a:p>
          <a:p>
            <a:pPr marL="914400" lvl="0" indent="-298450" rtl="0">
              <a:lnSpc>
                <a:spcPct val="107916"/>
              </a:lnSpc>
              <a:spcBef>
                <a:spcPts val="0"/>
              </a:spcBef>
              <a:buClr>
                <a:schemeClr val="dk1"/>
              </a:buClr>
              <a:buSzPts val="1100"/>
              <a:buFont typeface="Calibri"/>
              <a:buChar char="●"/>
            </a:pPr>
            <a:r>
              <a:rPr lang="cs-CZ" sz="1100"/>
              <a:t># </a:t>
            </a:r>
            <a:r>
              <a:rPr lang="cs-CZ" sz="1100" u="sng">
                <a:solidFill>
                  <a:srgbClr val="1155CC"/>
                </a:solidFill>
                <a:hlinkClick r:id="rId3"/>
              </a:rPr>
              <a:t>https://www.pitflaps.co.uk/wp-content/uploads/2015/10/russian-grand-prix-duct-tape.jpg</a:t>
            </a:r>
            <a:r>
              <a:rPr lang="cs-CZ" sz="1100"/>
              <a:t> </a:t>
            </a:r>
          </a:p>
          <a:p>
            <a:pPr marL="0" lvl="0" indent="0" rtl="0">
              <a:lnSpc>
                <a:spcPct val="107916"/>
              </a:lnSpc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s-CZ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s-CZ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914400" lvl="1" indent="-298450" rtl="0">
              <a:lnSpc>
                <a:spcPct val="107916"/>
              </a:lnSpc>
              <a:spcBef>
                <a:spcPts val="0"/>
              </a:spcBef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cs-CZ" sz="1100"/>
              <a:t>#Obrázek opravené věci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s-CZ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914400" lvl="0" indent="-298450" rtl="0">
              <a:lnSpc>
                <a:spcPct val="107916"/>
              </a:lnSpc>
              <a:spcBef>
                <a:spcPts val="0"/>
              </a:spcBef>
              <a:buClr>
                <a:schemeClr val="dk1"/>
              </a:buClr>
              <a:buSzPts val="1100"/>
              <a:buFont typeface="Calibri"/>
              <a:buChar char="●"/>
            </a:pPr>
            <a:r>
              <a:rPr lang="cs-CZ" sz="1100"/>
              <a:t># Nikdo mi do toho nemluvte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s-CZ"/>
              <a:t>15</a:t>
            </a:fld>
            <a:endParaRPr lang="cs-CZ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599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s-CZ"/>
              <a:t>17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199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7916"/>
              </a:lnSpc>
              <a:spcBef>
                <a:spcPts val="0"/>
              </a:spcBef>
              <a:buNone/>
            </a:pPr>
            <a:r>
              <a:rPr lang="cs-CZ"/>
              <a:t>#Hádanka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s-CZ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cs-CZ"/>
              <a:t>#obrázek únosu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s-CZ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s-CZ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914400" lvl="1" indent="-29845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cs-CZ" sz="1100"/>
              <a:t># Vratislav Hanzlík</a:t>
            </a:r>
          </a:p>
          <a:p>
            <a:pPr marL="914400" lvl="1" indent="-298450" rtl="0">
              <a:lnSpc>
                <a:spcPct val="107916"/>
              </a:lnSpc>
              <a:spcBef>
                <a:spcPts val="0"/>
              </a:spcBef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cs-CZ" sz="1100"/>
              <a:t># Ježíš Kristus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s-CZ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SzPts val="1400"/>
              <a:buChar char="●"/>
            </a:pPr>
            <a:r>
              <a:rPr lang="cs-CZ"/>
              <a:t>#Obrázek vědců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s-CZ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cs-CZ"/>
              <a:t>#Náš pokus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s-CZ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cs-CZ"/>
              <a:t>#Apollo 13 (raketa)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s-CZ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420"/>
              </a:spcBef>
              <a:spcAft>
                <a:spcPts val="60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ctr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ctr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ctr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ctr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ctr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ctr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ctr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ctr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cs-CZ"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cs-CZ" sz="900" b="1" i="0" u="none" strike="noStrike" cap="non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sah s titulkem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85750" marR="0" lvl="0" indent="-15875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18415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8255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8255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3970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3970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3970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3970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cs-CZ"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cs-CZ" sz="900" b="1" i="0" u="none" strike="noStrike" cap="non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ázev a popise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cs-CZ"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cs-CZ" sz="900" b="1" i="0" u="none" strike="noStrike" cap="non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tace s popiske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508000" algn="l" rtl="0">
              <a:spcBef>
                <a:spcPts val="0"/>
              </a:spcBef>
              <a:buClr>
                <a:schemeClr val="accent1"/>
              </a:buClr>
              <a:buSzPts val="8000"/>
              <a:buFont typeface="Century Gothic"/>
              <a:buNone/>
            </a:pPr>
            <a:r>
              <a:rPr lang="cs-CZ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508000" algn="r" rtl="0">
              <a:spcBef>
                <a:spcPts val="0"/>
              </a:spcBef>
              <a:buClr>
                <a:schemeClr val="accent1"/>
              </a:buClr>
              <a:buSzPts val="8000"/>
              <a:buFont typeface="Century Gothic"/>
              <a:buNone/>
            </a:pPr>
            <a:r>
              <a:rPr lang="cs-CZ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85750" marR="0" lvl="0" indent="-28575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18415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8255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8255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cs-CZ"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cs-CZ" sz="900" b="1" i="0" u="none" strike="noStrike" cap="non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Jmenovka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85750" marR="0" lvl="0" indent="-15875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18415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8255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8255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cs-CZ"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cs-CZ" sz="900" b="1" i="0" u="none" strike="noStrike" cap="non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Jmenovka s citací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508000" algn="l" rtl="0">
              <a:spcBef>
                <a:spcPts val="0"/>
              </a:spcBef>
              <a:buClr>
                <a:schemeClr val="accent1"/>
              </a:buClr>
              <a:buSzPts val="8000"/>
              <a:buFont typeface="Century Gothic"/>
              <a:buNone/>
            </a:pPr>
            <a:r>
              <a:rPr lang="cs-CZ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508000" algn="r" rtl="0">
              <a:spcBef>
                <a:spcPts val="0"/>
              </a:spcBef>
              <a:buClr>
                <a:schemeClr val="accent1"/>
              </a:buClr>
              <a:buSzPts val="8000"/>
              <a:buFont typeface="Century Gothic"/>
              <a:buNone/>
            </a:pPr>
            <a:r>
              <a:rPr lang="cs-CZ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285750" marR="0" lvl="0" indent="-285750" algn="l" rtl="0">
              <a:spcBef>
                <a:spcPts val="480"/>
              </a:spcBef>
              <a:spcAft>
                <a:spcPts val="60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18415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8255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8255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cs-CZ"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cs-CZ" sz="900" b="1" i="0" u="none" strike="noStrike" cap="non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avda nebo nepravda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285750" marR="0" lvl="0" indent="-285750" algn="l" rtl="0">
              <a:spcBef>
                <a:spcPts val="560"/>
              </a:spcBef>
              <a:spcAft>
                <a:spcPts val="60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18415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8255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8255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cs-CZ"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cs-CZ" sz="900" b="1" i="0" u="none" strike="noStrike" cap="non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Nadpis a svislý 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 rot="5400000">
            <a:off x="4532311" y="-723900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85750" marR="0" lvl="0" indent="-15875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18415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8255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8255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cs-CZ"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cs-CZ" sz="900" b="1" i="0" u="none" strike="noStrike" cap="non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Svislý nadpis a 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85750" marR="0" lvl="0" indent="-15875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18415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8255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8255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cs-CZ"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cs-CZ" sz="900" b="1" i="0" u="none" strike="noStrike" cap="non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Obrázek s titulkem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pic" idx="2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cs-CZ"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cs-CZ" sz="900" b="1" i="0" u="none" strike="noStrike" cap="non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atický obrázek s popiskem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pic" idx="2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cs-CZ"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cs-CZ" sz="900" b="1" i="0" u="none" strike="noStrike" cap="non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dpis a obsah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85750" marR="0" lvl="0" indent="-15875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18415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8255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8255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cs-CZ"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cs-CZ" sz="900" b="1" i="0" u="none" strike="noStrike" cap="non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Záhlaví části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chemeClr val="lt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cs-CZ"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cs-CZ" sz="900" b="1" i="0" u="none" strike="noStrike" cap="non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va obsah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85750" marR="0" lvl="0" indent="-17145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19685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9525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9525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85750" marR="0" lvl="0" indent="-17145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19685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9525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9525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cs-CZ"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cs-CZ" sz="900" b="1" i="0" u="none" strike="noStrike" cap="non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Porovnání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560"/>
              </a:spcBef>
              <a:spcAft>
                <a:spcPts val="60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85750" marR="0" lvl="0" indent="-17145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19685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9525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9525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560"/>
              </a:spcBef>
              <a:spcAft>
                <a:spcPts val="60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85750" marR="0" lvl="0" indent="-17145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19685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9525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9525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cs-CZ"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cs-CZ" sz="900" b="1" i="0" u="none" strike="noStrike" cap="non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Jenom nadpi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cs-CZ"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cs-CZ" sz="900" b="1" i="0" u="none" strike="noStrike" cap="non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rázdný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cs-CZ"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cs-CZ" sz="900" b="1" i="0" u="none" strike="noStrike" cap="non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85750" marR="0" lvl="0" indent="-158750" algn="l" rtl="0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lvl="2" indent="-184150" algn="l" rtl="0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43050" marR="0" lvl="3" indent="-8255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00250" marR="0" lvl="4" indent="-82550" algn="l" rtl="0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52400" algn="l" rtl="0"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cs-CZ"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cs-CZ" sz="900" b="1" i="0" u="none" strike="noStrike" cap="non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419100" algn="ctr" rtl="0">
              <a:spcBef>
                <a:spcPts val="0"/>
              </a:spcBef>
              <a:buClr>
                <a:schemeClr val="lt1"/>
              </a:buClr>
              <a:buSzPts val="6600"/>
              <a:buFont typeface="Century Gothic"/>
              <a:buNone/>
            </a:pPr>
            <a:r>
              <a:rPr lang="cs-CZ" sz="6600"/>
              <a:t>GAFA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333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cs-CZ" sz="21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Maruška</a:t>
            </a:r>
            <a:br>
              <a:rPr lang="cs-CZ" sz="21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cs-CZ" sz="2100" b="0" i="0" u="none" strike="noStrike" cap="small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Bohdan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075" y="0"/>
            <a:ext cx="841476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1091438" y="297300"/>
            <a:ext cx="9906000" cy="1905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cs-CZ"/>
              <a:t>Nedokáže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0846" y="0"/>
            <a:ext cx="630115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39862"/>
            <a:ext cx="5890851" cy="4418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0"/>
            <a:ext cx="7715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250" y="0"/>
            <a:ext cx="895152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cs-CZ" dirty="0"/>
              <a:t>Workshop a pokusy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105" y="0"/>
            <a:ext cx="59459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39195"/>
            <a:ext cx="6246100" cy="4118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ctrTitle"/>
          </p:nvPr>
        </p:nvSpPr>
        <p:spPr>
          <a:xfrm>
            <a:off x="1751012" y="1262744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419100" algn="ctr" rtl="0">
              <a:spcBef>
                <a:spcPts val="0"/>
              </a:spcBef>
              <a:buClr>
                <a:schemeClr val="lt1"/>
              </a:buClr>
              <a:buSzPts val="6600"/>
              <a:buFont typeface="Century Gothic"/>
              <a:buNone/>
            </a:pPr>
            <a:r>
              <a:rPr lang="cs-CZ" sz="6600" dirty="0"/>
              <a:t>DEPILACE NOHOU POMOCÍ GAFY</a:t>
            </a:r>
          </a:p>
        </p:txBody>
      </p:sp>
    </p:spTree>
    <p:extLst>
      <p:ext uri="{BB962C8B-B14F-4D97-AF65-F5344CB8AC3E}">
        <p14:creationId xmlns:p14="http://schemas.microsoft.com/office/powerpoint/2010/main" val="1594750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55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R="0" lvl="0" algn="l" rtl="0">
              <a:spcBef>
                <a:spcPts val="0"/>
              </a:spcBef>
              <a:buClr>
                <a:schemeClr val="lt1"/>
              </a:buClr>
              <a:buSzPts val="6600"/>
            </a:pPr>
            <a:r>
              <a:rPr lang="cs-CZ" sz="2000" dirty="0"/>
              <a:t>Bludný Bohdan</a:t>
            </a:r>
            <a:br>
              <a:rPr lang="cs-CZ" sz="2000" dirty="0"/>
            </a:br>
            <a:r>
              <a:rPr lang="cs-CZ" sz="2000" dirty="0"/>
              <a:t>Roztomilý roztoči</a:t>
            </a:r>
            <a:br>
              <a:rPr lang="cs-CZ" sz="2000" dirty="0"/>
            </a:br>
            <a:r>
              <a:rPr lang="cs-CZ" sz="2000" dirty="0"/>
              <a:t>Neuvěřitelné náhody</a:t>
            </a:r>
            <a:br>
              <a:rPr lang="cs-CZ" sz="2000" dirty="0"/>
            </a:br>
            <a:r>
              <a:rPr lang="cs-CZ" sz="2000" dirty="0"/>
              <a:t>Ohromující ohňostroj</a:t>
            </a:r>
            <a:br>
              <a:rPr lang="cs-CZ" sz="2000" dirty="0"/>
            </a:br>
            <a:r>
              <a:rPr lang="cs-CZ" sz="2000" dirty="0"/>
              <a:t>Cenzurovaní </a:t>
            </a:r>
            <a:r>
              <a:rPr lang="cs-CZ" sz="2000" dirty="0" err="1"/>
              <a:t>cicavci</a:t>
            </a:r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101451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l="14185" t="24476" r="37905" b="22093"/>
          <a:stretch/>
        </p:blipFill>
        <p:spPr>
          <a:xfrm>
            <a:off x="2588188" y="0"/>
            <a:ext cx="701562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0"/>
            <a:ext cx="10128564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D01D3076-4798-45E8-A0E8-56E9B4D3B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-8"/>
            <a:ext cx="12192000" cy="68580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Volný tvar: obrazec 3">
            <a:extLst>
              <a:ext uri="{FF2B5EF4-FFF2-40B4-BE49-F238E27FC236}">
                <a16:creationId xmlns:a16="http://schemas.microsoft.com/office/drawing/2014/main" id="{CD0C6A1F-543C-46DB-BFA3-C7578BB1B1A0}"/>
              </a:ext>
            </a:extLst>
          </p:cNvPr>
          <p:cNvSpPr/>
          <p:nvPr/>
        </p:nvSpPr>
        <p:spPr>
          <a:xfrm>
            <a:off x="4375150" y="1819275"/>
            <a:ext cx="2774950" cy="171450"/>
          </a:xfrm>
          <a:custGeom>
            <a:avLst/>
            <a:gdLst>
              <a:gd name="connsiteX0" fmla="*/ 0 w 2774950"/>
              <a:gd name="connsiteY0" fmla="*/ 34925 h 34925"/>
              <a:gd name="connsiteX1" fmla="*/ 2774950 w 2774950"/>
              <a:gd name="connsiteY1" fmla="*/ 0 h 34925"/>
              <a:gd name="connsiteX2" fmla="*/ 2774950 w 2774950"/>
              <a:gd name="connsiteY2" fmla="*/ 0 h 34925"/>
              <a:gd name="connsiteX3" fmla="*/ 2774950 w 2774950"/>
              <a:gd name="connsiteY3" fmla="*/ 0 h 34925"/>
              <a:gd name="connsiteX0" fmla="*/ 0 w 2774950"/>
              <a:gd name="connsiteY0" fmla="*/ 171450 h 171450"/>
              <a:gd name="connsiteX1" fmla="*/ 1358900 w 2774950"/>
              <a:gd name="connsiteY1" fmla="*/ 0 h 171450"/>
              <a:gd name="connsiteX2" fmla="*/ 2774950 w 2774950"/>
              <a:gd name="connsiteY2" fmla="*/ 136525 h 171450"/>
              <a:gd name="connsiteX3" fmla="*/ 2774950 w 2774950"/>
              <a:gd name="connsiteY3" fmla="*/ 136525 h 171450"/>
              <a:gd name="connsiteX4" fmla="*/ 2774950 w 2774950"/>
              <a:gd name="connsiteY4" fmla="*/ 136525 h 171450"/>
              <a:gd name="connsiteX0" fmla="*/ 0 w 2774950"/>
              <a:gd name="connsiteY0" fmla="*/ 171450 h 171450"/>
              <a:gd name="connsiteX1" fmla="*/ 1358900 w 2774950"/>
              <a:gd name="connsiteY1" fmla="*/ 0 h 171450"/>
              <a:gd name="connsiteX2" fmla="*/ 2774950 w 2774950"/>
              <a:gd name="connsiteY2" fmla="*/ 136525 h 171450"/>
              <a:gd name="connsiteX3" fmla="*/ 2774950 w 2774950"/>
              <a:gd name="connsiteY3" fmla="*/ 136525 h 171450"/>
              <a:gd name="connsiteX4" fmla="*/ 2774950 w 2774950"/>
              <a:gd name="connsiteY4" fmla="*/ 136525 h 171450"/>
              <a:gd name="connsiteX0" fmla="*/ 0 w 2774950"/>
              <a:gd name="connsiteY0" fmla="*/ 171450 h 171450"/>
              <a:gd name="connsiteX1" fmla="*/ 1358900 w 2774950"/>
              <a:gd name="connsiteY1" fmla="*/ 0 h 171450"/>
              <a:gd name="connsiteX2" fmla="*/ 2774950 w 2774950"/>
              <a:gd name="connsiteY2" fmla="*/ 136525 h 171450"/>
              <a:gd name="connsiteX3" fmla="*/ 2774950 w 2774950"/>
              <a:gd name="connsiteY3" fmla="*/ 136525 h 171450"/>
              <a:gd name="connsiteX4" fmla="*/ 2774950 w 2774950"/>
              <a:gd name="connsiteY4" fmla="*/ 136525 h 171450"/>
              <a:gd name="connsiteX0" fmla="*/ 0 w 2774950"/>
              <a:gd name="connsiteY0" fmla="*/ 171450 h 171450"/>
              <a:gd name="connsiteX1" fmla="*/ 1358900 w 2774950"/>
              <a:gd name="connsiteY1" fmla="*/ 0 h 171450"/>
              <a:gd name="connsiteX2" fmla="*/ 2774950 w 2774950"/>
              <a:gd name="connsiteY2" fmla="*/ 136525 h 171450"/>
              <a:gd name="connsiteX3" fmla="*/ 2774950 w 2774950"/>
              <a:gd name="connsiteY3" fmla="*/ 136525 h 171450"/>
              <a:gd name="connsiteX4" fmla="*/ 2774950 w 2774950"/>
              <a:gd name="connsiteY4" fmla="*/ 136525 h 171450"/>
              <a:gd name="connsiteX0" fmla="*/ 0 w 2774950"/>
              <a:gd name="connsiteY0" fmla="*/ 171450 h 171450"/>
              <a:gd name="connsiteX1" fmla="*/ 1358900 w 2774950"/>
              <a:gd name="connsiteY1" fmla="*/ 0 h 171450"/>
              <a:gd name="connsiteX2" fmla="*/ 2774950 w 2774950"/>
              <a:gd name="connsiteY2" fmla="*/ 136525 h 171450"/>
              <a:gd name="connsiteX3" fmla="*/ 2774950 w 2774950"/>
              <a:gd name="connsiteY3" fmla="*/ 136525 h 171450"/>
              <a:gd name="connsiteX4" fmla="*/ 2774950 w 2774950"/>
              <a:gd name="connsiteY4" fmla="*/ 136525 h 171450"/>
              <a:gd name="connsiteX0" fmla="*/ 0 w 2774950"/>
              <a:gd name="connsiteY0" fmla="*/ 171450 h 171450"/>
              <a:gd name="connsiteX1" fmla="*/ 1358900 w 2774950"/>
              <a:gd name="connsiteY1" fmla="*/ 0 h 171450"/>
              <a:gd name="connsiteX2" fmla="*/ 2774950 w 2774950"/>
              <a:gd name="connsiteY2" fmla="*/ 136525 h 171450"/>
              <a:gd name="connsiteX3" fmla="*/ 2774950 w 2774950"/>
              <a:gd name="connsiteY3" fmla="*/ 136525 h 171450"/>
              <a:gd name="connsiteX4" fmla="*/ 2774950 w 2774950"/>
              <a:gd name="connsiteY4" fmla="*/ 136525 h 171450"/>
              <a:gd name="connsiteX0" fmla="*/ 0 w 2774950"/>
              <a:gd name="connsiteY0" fmla="*/ 171450 h 171450"/>
              <a:gd name="connsiteX1" fmla="*/ 1358900 w 2774950"/>
              <a:gd name="connsiteY1" fmla="*/ 0 h 171450"/>
              <a:gd name="connsiteX2" fmla="*/ 2774950 w 2774950"/>
              <a:gd name="connsiteY2" fmla="*/ 136525 h 171450"/>
              <a:gd name="connsiteX3" fmla="*/ 2774950 w 2774950"/>
              <a:gd name="connsiteY3" fmla="*/ 136525 h 171450"/>
              <a:gd name="connsiteX4" fmla="*/ 2774950 w 2774950"/>
              <a:gd name="connsiteY4" fmla="*/ 1365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950" h="171450">
                <a:moveTo>
                  <a:pt x="0" y="171450"/>
                </a:moveTo>
                <a:cubicBezTo>
                  <a:pt x="437092" y="91017"/>
                  <a:pt x="899583" y="4233"/>
                  <a:pt x="1358900" y="0"/>
                </a:cubicBezTo>
                <a:cubicBezTo>
                  <a:pt x="2199217" y="23283"/>
                  <a:pt x="2538942" y="113771"/>
                  <a:pt x="2774950" y="136525"/>
                </a:cubicBezTo>
                <a:lnTo>
                  <a:pt x="2774950" y="136525"/>
                </a:lnTo>
                <a:lnTo>
                  <a:pt x="2774950" y="136525"/>
                </a:lnTo>
              </a:path>
            </a:pathLst>
          </a:custGeom>
          <a:noFill/>
          <a:ln w="57150">
            <a:solidFill>
              <a:srgbClr val="E1C9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575" y="141250"/>
            <a:ext cx="9205700" cy="65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52831849-E209-4306-A7F1-9C44481D1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60979" y="0"/>
            <a:ext cx="6858000" cy="6858000"/>
          </a:xfrm>
          <a:prstGeom prst="rect">
            <a:avLst/>
          </a:prstGeom>
        </p:spPr>
      </p:pic>
      <p:pic>
        <p:nvPicPr>
          <p:cNvPr id="2" name="20171116_154612">
            <a:hlinkClick r:id="" action="ppaction://media"/>
            <a:extLst>
              <a:ext uri="{FF2B5EF4-FFF2-40B4-BE49-F238E27FC236}">
                <a16:creationId xmlns:a16="http://schemas.microsoft.com/office/drawing/2014/main" id="{210A4D33-EEE5-47FB-9202-9FB38C1C54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76750" y="0"/>
            <a:ext cx="3857625" cy="6858000"/>
          </a:xfrm>
          <a:prstGeom prst="rect">
            <a:avLst/>
          </a:prstGeom>
        </p:spPr>
      </p:pic>
      <p:pic>
        <p:nvPicPr>
          <p:cNvPr id="3" name="20171116_154643">
            <a:hlinkClick r:id="" action="ppaction://media"/>
            <a:extLst>
              <a:ext uri="{FF2B5EF4-FFF2-40B4-BE49-F238E27FC236}">
                <a16:creationId xmlns:a16="http://schemas.microsoft.com/office/drawing/2014/main" id="{0503534C-04BA-4EAF-9128-D788765F9D6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8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600" y="0"/>
            <a:ext cx="508254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íť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95</Words>
  <Application>Microsoft Office PowerPoint</Application>
  <PresentationFormat>Širokoúhlá obrazovka</PresentationFormat>
  <Paragraphs>33</Paragraphs>
  <Slides>17</Slides>
  <Notes>17</Notes>
  <HiddenSlides>0</HiddenSlides>
  <MMClips>2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2" baseType="lpstr">
      <vt:lpstr>Arial</vt:lpstr>
      <vt:lpstr>Noto Sans Symbols</vt:lpstr>
      <vt:lpstr>Calibri</vt:lpstr>
      <vt:lpstr>Century Gothic</vt:lpstr>
      <vt:lpstr>Síť</vt:lpstr>
      <vt:lpstr>GAFA</vt:lpstr>
      <vt:lpstr>Bludný Bohdan Roztomilý roztoči Neuvěřitelné náhody Ohromující ohňostroj Cenzurovaní cicavci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Nedokáže</vt:lpstr>
      <vt:lpstr>Prezentace aplikace PowerPoint</vt:lpstr>
      <vt:lpstr>Prezentace aplikace PowerPoint</vt:lpstr>
      <vt:lpstr>Workshop a pokusy</vt:lpstr>
      <vt:lpstr>DEPILACE NOHOU POMOCÍ GAFY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GAFA</dc:title>
  <cp:lastModifiedBy>Marie Kalousková</cp:lastModifiedBy>
  <cp:revision>4</cp:revision>
  <dcterms:modified xsi:type="dcterms:W3CDTF">2017-12-07T14:40:40Z</dcterms:modified>
</cp:coreProperties>
</file>